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906000" cy="6858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2"/>
    <p:restoredTop sz="94646"/>
  </p:normalViewPr>
  <p:slideViewPr>
    <p:cSldViewPr snapToGrid="0" snapToObjects="1">
      <p:cViewPr varScale="1">
        <p:scale>
          <a:sx n="89" d="100"/>
          <a:sy n="89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DE13-568E-D240-AA8C-7B8E7729AD52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48CD-382A-9F41-8368-CBBF01E32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DE13-568E-D240-AA8C-7B8E7729AD52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48CD-382A-9F41-8368-CBBF01E32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87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DE13-568E-D240-AA8C-7B8E7729AD52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48CD-382A-9F41-8368-CBBF01E32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04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DE13-568E-D240-AA8C-7B8E7729AD52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48CD-382A-9F41-8368-CBBF01E32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547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DE13-568E-D240-AA8C-7B8E7729AD52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48CD-382A-9F41-8368-CBBF01E32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66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DE13-568E-D240-AA8C-7B8E7729AD52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48CD-382A-9F41-8368-CBBF01E32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53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DE13-568E-D240-AA8C-7B8E7729AD52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48CD-382A-9F41-8368-CBBF01E32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2421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DE13-568E-D240-AA8C-7B8E7729AD52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48CD-382A-9F41-8368-CBBF01E32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798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DE13-568E-D240-AA8C-7B8E7729AD52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48CD-382A-9F41-8368-CBBF01E32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260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DE13-568E-D240-AA8C-7B8E7729AD52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48CD-382A-9F41-8368-CBBF01E32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01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DE13-568E-D240-AA8C-7B8E7729AD52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48CD-382A-9F41-8368-CBBF01E32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858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6DE13-568E-D240-AA8C-7B8E7729AD52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148CD-382A-9F41-8368-CBBF01E32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545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>
            <a:extLst>
              <a:ext uri="{FF2B5EF4-FFF2-40B4-BE49-F238E27FC236}">
                <a16:creationId xmlns:a16="http://schemas.microsoft.com/office/drawing/2014/main" id="{CEBF7065-F2DD-E149-A2E1-C7ED4A3CF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762" y="4204100"/>
            <a:ext cx="3968000" cy="2232000"/>
          </a:xfrm>
          <a:prstGeom prst="rect">
            <a:avLst/>
          </a:prstGeom>
        </p:spPr>
      </p:pic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08632627-35A4-9A44-BCA1-13CED31FAE21}"/>
              </a:ext>
            </a:extLst>
          </p:cNvPr>
          <p:cNvCxnSpPr/>
          <p:nvPr/>
        </p:nvCxnSpPr>
        <p:spPr>
          <a:xfrm>
            <a:off x="357188" y="6215063"/>
            <a:ext cx="9129712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1CD61FC-388D-394E-B9FB-E048B430CF5E}"/>
              </a:ext>
            </a:extLst>
          </p:cNvPr>
          <p:cNvSpPr txBox="1"/>
          <p:nvPr/>
        </p:nvSpPr>
        <p:spPr>
          <a:xfrm>
            <a:off x="9071402" y="63619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310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1BFEEB8-A757-D446-B5CF-7B7D4FD4D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185" y="4188916"/>
            <a:ext cx="3971925" cy="2234208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2E05CE81-6170-B84C-9AF2-68F4D49CE9FF}"/>
              </a:ext>
            </a:extLst>
          </p:cNvPr>
          <p:cNvCxnSpPr/>
          <p:nvPr/>
        </p:nvCxnSpPr>
        <p:spPr>
          <a:xfrm>
            <a:off x="357188" y="6215063"/>
            <a:ext cx="9129712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91D23A1-0E4F-BC4F-AF67-F485EFBDACC2}"/>
              </a:ext>
            </a:extLst>
          </p:cNvPr>
          <p:cNvSpPr txBox="1"/>
          <p:nvPr/>
        </p:nvSpPr>
        <p:spPr>
          <a:xfrm>
            <a:off x="9071402" y="63619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10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2897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28BC2DA-6CF7-754D-B334-80AFE3F6A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1147" y="4214812"/>
            <a:ext cx="3971925" cy="2234208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6D91215-DEBC-4940-A882-663B50C06C37}"/>
              </a:ext>
            </a:extLst>
          </p:cNvPr>
          <p:cNvCxnSpPr/>
          <p:nvPr/>
        </p:nvCxnSpPr>
        <p:spPr>
          <a:xfrm>
            <a:off x="357188" y="6215063"/>
            <a:ext cx="9129712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7DCF5AB-E596-E74F-9A68-43BB064D12EF}"/>
              </a:ext>
            </a:extLst>
          </p:cNvPr>
          <p:cNvSpPr txBox="1"/>
          <p:nvPr/>
        </p:nvSpPr>
        <p:spPr>
          <a:xfrm>
            <a:off x="9071402" y="63619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657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139767F-302A-D64E-8667-CC08F188C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4083" y="4194273"/>
            <a:ext cx="3971925" cy="2234208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7E67C858-29D6-8349-83C2-2238CE474CB9}"/>
              </a:ext>
            </a:extLst>
          </p:cNvPr>
          <p:cNvCxnSpPr/>
          <p:nvPr/>
        </p:nvCxnSpPr>
        <p:spPr>
          <a:xfrm>
            <a:off x="357188" y="6215063"/>
            <a:ext cx="9129712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6C1334-8404-614C-A698-DFDF3706F8DE}"/>
              </a:ext>
            </a:extLst>
          </p:cNvPr>
          <p:cNvSpPr txBox="1"/>
          <p:nvPr/>
        </p:nvSpPr>
        <p:spPr>
          <a:xfrm>
            <a:off x="9071402" y="63619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12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4857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B0167AF-5BBD-DE4F-96B0-E735137BD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566" y="4189809"/>
            <a:ext cx="3971925" cy="2234208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5033254-4A86-EB4F-A7C8-7FA0525EA13A}"/>
              </a:ext>
            </a:extLst>
          </p:cNvPr>
          <p:cNvCxnSpPr/>
          <p:nvPr/>
        </p:nvCxnSpPr>
        <p:spPr>
          <a:xfrm>
            <a:off x="357188" y="6215063"/>
            <a:ext cx="9129712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F9743F-F41F-F54B-8972-5AB4DE95D8BE}"/>
              </a:ext>
            </a:extLst>
          </p:cNvPr>
          <p:cNvSpPr txBox="1"/>
          <p:nvPr/>
        </p:nvSpPr>
        <p:spPr>
          <a:xfrm>
            <a:off x="9071402" y="63619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1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FDA6A1A-4E04-E242-A585-EBF3BC6F4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975" y="4189810"/>
            <a:ext cx="3971925" cy="2234208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FC52CCB4-2D6C-FB43-9CE2-9A38057A599F}"/>
              </a:ext>
            </a:extLst>
          </p:cNvPr>
          <p:cNvCxnSpPr/>
          <p:nvPr/>
        </p:nvCxnSpPr>
        <p:spPr>
          <a:xfrm>
            <a:off x="357188" y="6215063"/>
            <a:ext cx="9129712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558DF79-735A-494B-A647-68E4A6CFA79E}"/>
              </a:ext>
            </a:extLst>
          </p:cNvPr>
          <p:cNvSpPr txBox="1"/>
          <p:nvPr/>
        </p:nvSpPr>
        <p:spPr>
          <a:xfrm>
            <a:off x="9071402" y="63619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647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8DFBF80-3934-4746-B81A-A628AC7B3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822" y="4195169"/>
            <a:ext cx="3971925" cy="2234208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321292ED-5023-2B49-8D09-268B32155A98}"/>
              </a:ext>
            </a:extLst>
          </p:cNvPr>
          <p:cNvCxnSpPr/>
          <p:nvPr/>
        </p:nvCxnSpPr>
        <p:spPr>
          <a:xfrm>
            <a:off x="357188" y="6215063"/>
            <a:ext cx="9129712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3C7F30-525B-AB44-A792-CBEF3F4B12DA}"/>
              </a:ext>
            </a:extLst>
          </p:cNvPr>
          <p:cNvSpPr txBox="1"/>
          <p:nvPr/>
        </p:nvSpPr>
        <p:spPr>
          <a:xfrm>
            <a:off x="9071402" y="63619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4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42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B7D87CB-B92E-3A42-9FA7-3F6AE503B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1" y="4195168"/>
            <a:ext cx="3971925" cy="2234208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B3253FBE-46F9-3B45-9F3F-C687F4CC9F1D}"/>
              </a:ext>
            </a:extLst>
          </p:cNvPr>
          <p:cNvCxnSpPr/>
          <p:nvPr/>
        </p:nvCxnSpPr>
        <p:spPr>
          <a:xfrm>
            <a:off x="357188" y="6215063"/>
            <a:ext cx="9129712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8D8430-BCCA-5341-9993-52F105854790}"/>
              </a:ext>
            </a:extLst>
          </p:cNvPr>
          <p:cNvSpPr txBox="1"/>
          <p:nvPr/>
        </p:nvSpPr>
        <p:spPr>
          <a:xfrm>
            <a:off x="9071402" y="63619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1952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2E25036-24B4-E54F-A6D1-34152FB69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938" y="4197849"/>
            <a:ext cx="3971925" cy="2234208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F5F5644E-B0AD-DB4D-B36E-76D5EA31329D}"/>
              </a:ext>
            </a:extLst>
          </p:cNvPr>
          <p:cNvCxnSpPr/>
          <p:nvPr/>
        </p:nvCxnSpPr>
        <p:spPr>
          <a:xfrm>
            <a:off x="357188" y="6215063"/>
            <a:ext cx="9129712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7D66468-AFC6-824E-ADE7-F9A4019D81AD}"/>
              </a:ext>
            </a:extLst>
          </p:cNvPr>
          <p:cNvSpPr txBox="1"/>
          <p:nvPr/>
        </p:nvSpPr>
        <p:spPr>
          <a:xfrm>
            <a:off x="9071402" y="63619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6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514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45B7D5E-5D3B-9E43-A6E5-FCDF0CAE9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6" y="4209457"/>
            <a:ext cx="3971925" cy="2234208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B47FFB98-6C1F-6A47-95E6-D00269F69CE6}"/>
              </a:ext>
            </a:extLst>
          </p:cNvPr>
          <p:cNvCxnSpPr/>
          <p:nvPr/>
        </p:nvCxnSpPr>
        <p:spPr>
          <a:xfrm>
            <a:off x="357188" y="6215063"/>
            <a:ext cx="9129712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550ABE-81F4-8B43-BA5E-7FB6F30C22D5}"/>
              </a:ext>
            </a:extLst>
          </p:cNvPr>
          <p:cNvSpPr txBox="1"/>
          <p:nvPr/>
        </p:nvSpPr>
        <p:spPr>
          <a:xfrm>
            <a:off x="9071402" y="63619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5560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B1A2E7D-A18A-E648-9F9E-FE20F55C3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" y="4192488"/>
            <a:ext cx="3971925" cy="2234208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3A72FD6-D26A-FA4D-97A5-24030416D878}"/>
              </a:ext>
            </a:extLst>
          </p:cNvPr>
          <p:cNvCxnSpPr/>
          <p:nvPr/>
        </p:nvCxnSpPr>
        <p:spPr>
          <a:xfrm>
            <a:off x="357188" y="6215063"/>
            <a:ext cx="9129712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6E8C0E8-2FB3-E64C-A97C-E557C6705120}"/>
              </a:ext>
            </a:extLst>
          </p:cNvPr>
          <p:cNvSpPr txBox="1"/>
          <p:nvPr/>
        </p:nvSpPr>
        <p:spPr>
          <a:xfrm>
            <a:off x="9071402" y="63619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8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729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2BC831E-1D88-0344-BDB4-C4C65F4FC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4200525"/>
            <a:ext cx="3971925" cy="2234208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D941835F-44AE-5540-AFFA-9F0C23CEDBE7}"/>
              </a:ext>
            </a:extLst>
          </p:cNvPr>
          <p:cNvCxnSpPr/>
          <p:nvPr/>
        </p:nvCxnSpPr>
        <p:spPr>
          <a:xfrm>
            <a:off x="357188" y="6215063"/>
            <a:ext cx="9129712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5751695-64CD-0247-88BE-5880B7504FD2}"/>
              </a:ext>
            </a:extLst>
          </p:cNvPr>
          <p:cNvSpPr txBox="1"/>
          <p:nvPr/>
        </p:nvSpPr>
        <p:spPr>
          <a:xfrm>
            <a:off x="9071402" y="63619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9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5949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12</Words>
  <Application>Microsoft Macintosh PowerPoint</Application>
  <PresentationFormat>A4 210 x 297 mm</PresentationFormat>
  <Paragraphs>12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松倉由紀</dc:creator>
  <cp:lastModifiedBy>松倉由紀</cp:lastModifiedBy>
  <cp:revision>4</cp:revision>
  <cp:lastPrinted>2019-01-07T08:49:22Z</cp:lastPrinted>
  <dcterms:created xsi:type="dcterms:W3CDTF">2019-01-05T14:12:22Z</dcterms:created>
  <dcterms:modified xsi:type="dcterms:W3CDTF">2019-01-10T06:32:57Z</dcterms:modified>
</cp:coreProperties>
</file>