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67"/>
    <p:restoredTop sz="94646"/>
  </p:normalViewPr>
  <p:slideViewPr>
    <p:cSldViewPr snapToGrid="0" snapToObjects="1">
      <p:cViewPr varScale="1">
        <p:scale>
          <a:sx n="89" d="100"/>
          <a:sy n="89" d="100"/>
        </p:scale>
        <p:origin x="10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DE13-568E-D240-AA8C-7B8E7729AD52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8CD-382A-9F41-8368-CBBF01E3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DE13-568E-D240-AA8C-7B8E7729AD52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8CD-382A-9F41-8368-CBBF01E3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87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DE13-568E-D240-AA8C-7B8E7729AD52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8CD-382A-9F41-8368-CBBF01E3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04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DE13-568E-D240-AA8C-7B8E7729AD52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8CD-382A-9F41-8368-CBBF01E3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47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DE13-568E-D240-AA8C-7B8E7729AD52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8CD-382A-9F41-8368-CBBF01E3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66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DE13-568E-D240-AA8C-7B8E7729AD52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8CD-382A-9F41-8368-CBBF01E3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53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DE13-568E-D240-AA8C-7B8E7729AD52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8CD-382A-9F41-8368-CBBF01E3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42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DE13-568E-D240-AA8C-7B8E7729AD52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8CD-382A-9F41-8368-CBBF01E3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98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DE13-568E-D240-AA8C-7B8E7729AD52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8CD-382A-9F41-8368-CBBF01E3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60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DE13-568E-D240-AA8C-7B8E7729AD52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8CD-382A-9F41-8368-CBBF01E3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01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6DE13-568E-D240-AA8C-7B8E7729AD52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48CD-382A-9F41-8368-CBBF01E3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58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6DE13-568E-D240-AA8C-7B8E7729AD52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148CD-382A-9F41-8368-CBBF01E320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45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1CD61FC-388D-394E-B9FB-E048B430CF5E}"/>
              </a:ext>
            </a:extLst>
          </p:cNvPr>
          <p:cNvSpPr txBox="1"/>
          <p:nvPr/>
        </p:nvSpPr>
        <p:spPr>
          <a:xfrm>
            <a:off x="9071402" y="63619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</a:t>
            </a:r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FE5D743-2116-6141-ADC8-E18680DAAB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9683" y="3474473"/>
            <a:ext cx="2882529" cy="325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10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1D23A1-0E4F-BC4F-AF67-F485EFBDACC2}"/>
              </a:ext>
            </a:extLst>
          </p:cNvPr>
          <p:cNvSpPr txBox="1"/>
          <p:nvPr/>
        </p:nvSpPr>
        <p:spPr>
          <a:xfrm>
            <a:off x="9071402" y="636195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89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F9743F-F41F-F54B-8972-5AB4DE95D8BE}"/>
              </a:ext>
            </a:extLst>
          </p:cNvPr>
          <p:cNvSpPr txBox="1"/>
          <p:nvPr/>
        </p:nvSpPr>
        <p:spPr>
          <a:xfrm>
            <a:off x="9071402" y="63619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58DF79-735A-494B-A647-68E4A6CFA79E}"/>
              </a:ext>
            </a:extLst>
          </p:cNvPr>
          <p:cNvSpPr txBox="1"/>
          <p:nvPr/>
        </p:nvSpPr>
        <p:spPr>
          <a:xfrm>
            <a:off x="9071402" y="63619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474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3C7F30-525B-AB44-A792-CBEF3F4B12DA}"/>
              </a:ext>
            </a:extLst>
          </p:cNvPr>
          <p:cNvSpPr txBox="1"/>
          <p:nvPr/>
        </p:nvSpPr>
        <p:spPr>
          <a:xfrm>
            <a:off x="9071402" y="63619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42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8D8430-BCCA-5341-9993-52F105854790}"/>
              </a:ext>
            </a:extLst>
          </p:cNvPr>
          <p:cNvSpPr txBox="1"/>
          <p:nvPr/>
        </p:nvSpPr>
        <p:spPr>
          <a:xfrm>
            <a:off x="9071402" y="63619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95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D66468-AFC6-824E-ADE7-F9A4019D81AD}"/>
              </a:ext>
            </a:extLst>
          </p:cNvPr>
          <p:cNvSpPr txBox="1"/>
          <p:nvPr/>
        </p:nvSpPr>
        <p:spPr>
          <a:xfrm>
            <a:off x="9071402" y="63619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6</a:t>
            </a:r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3ED14C3-9E3B-B047-B9ED-7CC9BED2E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75330"/>
            <a:ext cx="9906000" cy="742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1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550ABE-81F4-8B43-BA5E-7FB6F30C22D5}"/>
              </a:ext>
            </a:extLst>
          </p:cNvPr>
          <p:cNvSpPr txBox="1"/>
          <p:nvPr/>
        </p:nvSpPr>
        <p:spPr>
          <a:xfrm>
            <a:off x="9071402" y="63619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7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560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E8C0E8-2FB3-E64C-A97C-E557C6705120}"/>
              </a:ext>
            </a:extLst>
          </p:cNvPr>
          <p:cNvSpPr txBox="1"/>
          <p:nvPr/>
        </p:nvSpPr>
        <p:spPr>
          <a:xfrm>
            <a:off x="9071402" y="63619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729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751695-64CD-0247-88BE-5880B7504FD2}"/>
              </a:ext>
            </a:extLst>
          </p:cNvPr>
          <p:cNvSpPr txBox="1"/>
          <p:nvPr/>
        </p:nvSpPr>
        <p:spPr>
          <a:xfrm>
            <a:off x="9071402" y="63619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9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949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10</Words>
  <Application>Microsoft Macintosh PowerPoint</Application>
  <PresentationFormat>A4 210 x 297 mm</PresentationFormat>
  <Paragraphs>10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松倉由紀</dc:creator>
  <cp:lastModifiedBy>松倉由紀</cp:lastModifiedBy>
  <cp:revision>7</cp:revision>
  <cp:lastPrinted>2019-01-07T08:49:22Z</cp:lastPrinted>
  <dcterms:created xsi:type="dcterms:W3CDTF">2019-01-05T14:12:22Z</dcterms:created>
  <dcterms:modified xsi:type="dcterms:W3CDTF">2019-01-10T06:37:25Z</dcterms:modified>
</cp:coreProperties>
</file>